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89" r:id="rId2"/>
    <p:sldId id="286" r:id="rId3"/>
    <p:sldId id="290" r:id="rId4"/>
    <p:sldId id="288" r:id="rId5"/>
    <p:sldId id="299" r:id="rId6"/>
    <p:sldId id="300" r:id="rId7"/>
    <p:sldId id="301" r:id="rId8"/>
    <p:sldId id="302" r:id="rId9"/>
    <p:sldId id="303" r:id="rId10"/>
    <p:sldId id="304" r:id="rId11"/>
    <p:sldId id="29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CC00FF"/>
    <a:srgbClr val="FF00FF"/>
    <a:srgbClr val="00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6940" autoAdjust="0"/>
  </p:normalViewPr>
  <p:slideViewPr>
    <p:cSldViewPr snapToGrid="0">
      <p:cViewPr varScale="1">
        <p:scale>
          <a:sx n="115" d="100"/>
          <a:sy n="115" d="100"/>
        </p:scale>
        <p:origin x="120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algn="ctr">
              <a:lnSpc>
                <a:spcPts val="2200"/>
              </a:lnSpc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略說宗教信仰（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五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4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—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宗教之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價值</a:t>
            </a:r>
            <a:endParaRPr kumimoji="0" lang="zh-TW" altLang="zh-TW" sz="44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831040" y="967710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5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48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48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48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683188" y="4224303"/>
            <a:ext cx="6691743" cy="10038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宗教之</a:t>
            </a:r>
            <a:r>
              <a:rPr lang="zh-TW" altLang="en-US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價值</a:t>
            </a:r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889146" y="3435766"/>
            <a:ext cx="2279827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5 </a:t>
            </a:r>
            <a:r>
              <a:rPr lang="zh-TW" altLang="en-US" sz="4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842834" y="2448346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48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E48612-43DB-2D19-8BD4-1C94B08D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670558"/>
            <a:ext cx="11612881" cy="58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499792" y="2794822"/>
            <a:ext cx="7704856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略說宗教信仰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五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r>
              <a:rPr lang="zh-TW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）宗教之</a:t>
            </a:r>
            <a:r>
              <a:rPr lang="zh-TW" altLang="en-US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價值</a:t>
            </a:r>
            <a:endParaRPr lang="en-US" altLang="zh-TW" sz="4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r>
              <a:rPr lang="zh-TW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en-US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2</a:t>
            </a:r>
            <a:r>
              <a:rPr lang="zh-TW" altLang="zh-TW" sz="4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）總結</a:t>
            </a:r>
            <a:endParaRPr lang="en-US" altLang="zh-TW" sz="4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62466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610CC8B6-E501-E401-2720-E26F7C3C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258"/>
            <a:ext cx="12192000" cy="49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B44045-533B-10EF-C102-FAD1BB86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5" y="706581"/>
            <a:ext cx="10285669" cy="55778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B60CF1D-05EB-C0E6-90DE-91D811C5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4" y="2850299"/>
            <a:ext cx="1645920" cy="3693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500D70-5168-1F43-AA03-4AC1D41EF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20" y="2568429"/>
            <a:ext cx="2329312" cy="3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AD21DC-D1D9-1A62-0197-1358EE57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254"/>
            <a:ext cx="12192000" cy="52654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C1BB6F4-08B8-7687-1C46-EB9A483C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78" y="3961599"/>
            <a:ext cx="6633555" cy="2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6ADD296-230F-C35D-D5FE-4CDC83C7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39" y="721856"/>
            <a:ext cx="9205915" cy="53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B75AF1-D036-6BF2-F15A-53F35BB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" y="1397000"/>
            <a:ext cx="12093633" cy="40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EECE90-0B9B-C90B-37B6-E4012B4D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733355"/>
            <a:ext cx="11696007" cy="5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6E203F-DFA9-DC96-482D-938C77A1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" y="969263"/>
            <a:ext cx="12086705" cy="50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100</Words>
  <Application>Microsoft Office PowerPoint</Application>
  <PresentationFormat>寬螢幕</PresentationFormat>
  <Paragraphs>17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232</cp:revision>
  <dcterms:created xsi:type="dcterms:W3CDTF">2023-08-17T10:12:34Z</dcterms:created>
  <dcterms:modified xsi:type="dcterms:W3CDTF">2023-09-15T05:18:27Z</dcterms:modified>
</cp:coreProperties>
</file>